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30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B"/>
    <a:srgbClr val="00BDB5"/>
    <a:srgbClr val="D42E12"/>
    <a:srgbClr val="001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8AF10-67DE-4CF4-9866-74661ABF2EB2}" v="40" dt="2019-09-10T18:26:21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5" autoAdjust="0"/>
  </p:normalViewPr>
  <p:slideViewPr>
    <p:cSldViewPr snapToGrid="0">
      <p:cViewPr varScale="1">
        <p:scale>
          <a:sx n="209" d="100"/>
          <a:sy n="209" d="100"/>
        </p:scale>
        <p:origin x="292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0795A4-4EE1-4EFD-9C73-F52463E1E7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D892C-1918-4F00-B16B-7868D1EDA5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F6C0D-775C-41CF-AB2E-72BD18061AD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A9190-1405-4365-A3DE-69957F5EAC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F374-A699-44A3-94BC-FB5C749921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6082-00A3-460C-8E00-08C268EBC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7289-A70B-45BA-BBC6-944EF5C8FC6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9AAE4-1859-4F44-B594-FB4893BCE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BA8AA8-D02C-4DF6-84AE-C3F3D2311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019"/>
            <a:ext cx="9144000" cy="51445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762980B-BBA2-432D-A8FB-E9EA897E4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7538" y="273844"/>
            <a:ext cx="2570087" cy="1324604"/>
          </a:xfrm>
        </p:spPr>
        <p:txBody>
          <a:bodyPr>
            <a:noAutofit/>
          </a:bodyPr>
          <a:lstStyle>
            <a:lvl1pPr algn="ctr">
              <a:defRPr sz="4000" b="1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CFEFD-FEB8-42BA-8003-972D17672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283" y="1606550"/>
            <a:ext cx="2770700" cy="39211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+mj-lt"/>
              </a:defRPr>
            </a:lvl1pPr>
            <a:lvl2pPr marL="342900" indent="0" algn="ctr">
              <a:buNone/>
              <a:defRPr sz="2000" b="1">
                <a:latin typeface="+mj-lt"/>
              </a:defRPr>
            </a:lvl2pPr>
            <a:lvl3pPr marL="685800" indent="0" algn="ctr">
              <a:buNone/>
              <a:defRPr sz="2000" b="1">
                <a:latin typeface="+mj-lt"/>
              </a:defRPr>
            </a:lvl3pPr>
            <a:lvl4pPr marL="1028700" indent="0" algn="ctr">
              <a:buNone/>
              <a:defRPr sz="2000" b="1">
                <a:latin typeface="+mj-lt"/>
              </a:defRPr>
            </a:lvl4pPr>
            <a:lvl5pPr marL="1371600" indent="0" algn="ctr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4D151A-AA14-491F-8E53-B39140D29D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3898900"/>
            <a:ext cx="1885950" cy="40011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latin typeface="Candara" panose="020E0502030303020204" pitchFamily="34" charset="0"/>
              </a:defRPr>
            </a:lvl1pPr>
            <a:lvl2pPr marL="342900" indent="0" algn="ctr">
              <a:buNone/>
              <a:defRPr sz="2800">
                <a:latin typeface="Candara" panose="020E0502030303020204" pitchFamily="34" charset="0"/>
              </a:defRPr>
            </a:lvl2pPr>
            <a:lvl3pPr marL="685800" indent="0" algn="ctr">
              <a:buNone/>
              <a:defRPr sz="2800">
                <a:latin typeface="Candara" panose="020E0502030303020204" pitchFamily="34" charset="0"/>
              </a:defRPr>
            </a:lvl3pPr>
            <a:lvl4pPr marL="1028700" indent="0" algn="ctr">
              <a:buNone/>
              <a:defRPr sz="2800">
                <a:latin typeface="Candara" panose="020E0502030303020204" pitchFamily="34" charset="0"/>
              </a:defRPr>
            </a:lvl4pPr>
            <a:lvl5pPr marL="1371600" indent="0" algn="ctr">
              <a:buNone/>
              <a:defRPr sz="2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FF308C2-A8FB-4E2E-9715-E7569CAA06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9250" y="4298950"/>
            <a:ext cx="1885950" cy="4857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>
                <a:latin typeface="Candara" panose="020E0502030303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9/25/2019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088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36DCD345-AC0B-436C-A16F-B50E6B7E9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5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66F27DD5-C9C6-4790-A0D6-E2CDA0D265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0825" y="274638"/>
            <a:ext cx="3505200" cy="40011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 marL="68580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 marL="102870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marL="137160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DF8E0C3F-F221-44BC-BD45-F70E277CD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3400" y="220644"/>
            <a:ext cx="445985" cy="4913332"/>
          </a:xfrm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l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685800" indent="0" algn="l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 marL="1028700" indent="0" algn="l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CE051-2F46-42D0-B6FE-F831C9818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" y="3340893"/>
            <a:ext cx="3990975" cy="14120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 b="1">
                <a:solidFill>
                  <a:schemeClr val="accent1">
                    <a:lumMod val="75000"/>
                  </a:schemeClr>
                </a:solidFill>
                <a:latin typeface="Verdana Pro Cond Light" panose="020B0306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8594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9/25/2019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820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9/25/2019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894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77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D22EEF9-7B7B-4FC1-821B-F408E2277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99"/>
            <a:ext cx="9144000" cy="3817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6273233E-59D1-45AE-9CCE-E83C23875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3380435"/>
            <a:ext cx="3879466" cy="342746"/>
          </a:xfrm>
        </p:spPr>
        <p:txBody>
          <a:bodyPr>
            <a:normAutofit/>
          </a:bodyPr>
          <a:lstStyle>
            <a:lvl1pPr algn="l"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483E940-CBBB-4ADC-95BF-3B79B0265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3741738"/>
            <a:ext cx="3856037" cy="674687"/>
          </a:xfrm>
        </p:spPr>
        <p:txBody>
          <a:bodyPr anchor="ctr">
            <a:noAutofit/>
          </a:bodyPr>
          <a:lstStyle>
            <a:lvl1pPr marL="0" indent="0">
              <a:buNone/>
              <a:defRPr sz="60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  <a:lvl2pPr>
              <a:defRPr sz="60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2pPr>
            <a:lvl3pPr>
              <a:defRPr sz="60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3pPr>
            <a:lvl4pPr>
              <a:defRPr sz="60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4pPr>
            <a:lvl5pPr>
              <a:defRPr sz="60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FA12918-F006-428A-B72A-F0084D87A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" y="4416425"/>
            <a:ext cx="3878968" cy="34274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  <a:lvl2pPr marL="34290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2pPr>
            <a:lvl3pPr marL="68580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3pPr>
            <a:lvl4pPr marL="102870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4pPr>
            <a:lvl5pPr marL="137160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99A72A-3EE3-4889-AA0A-F99EB7897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5275" y="4759325"/>
            <a:ext cx="3917776" cy="27940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PMingLiU-ExtB" panose="02020500000000000000" pitchFamily="18" charset="-120"/>
                <a:ea typeface="PMingLiU-ExtB" panose="02020500000000000000" pitchFamily="18" charset="-12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9" name="Graphic 14" descr="Wine">
            <a:extLst>
              <a:ext uri="{FF2B5EF4-FFF2-40B4-BE49-F238E27FC236}">
                <a16:creationId xmlns:a16="http://schemas.microsoft.com/office/drawing/2014/main" id="{66FA6ADA-5297-4CCC-8212-16D89D54E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8797" y="3827523"/>
            <a:ext cx="785660" cy="780556"/>
          </a:xfrm>
          <a:prstGeom prst="rect">
            <a:avLst/>
          </a:prstGeo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51BCE67-03BD-47F3-BB29-162BF3C376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5" y="4608079"/>
            <a:ext cx="2825750" cy="47192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 marL="342900" indent="0">
              <a:buNone/>
              <a:defRPr sz="2400" b="1">
                <a:latin typeface="+mj-lt"/>
              </a:defRPr>
            </a:lvl2pPr>
            <a:lvl3pPr marL="685800" indent="0">
              <a:buNone/>
              <a:defRPr sz="2400" b="1">
                <a:latin typeface="+mj-lt"/>
              </a:defRPr>
            </a:lvl3pPr>
            <a:lvl4pPr marL="1028700" indent="0">
              <a:buNone/>
              <a:defRPr sz="2400" b="1">
                <a:latin typeface="+mj-lt"/>
              </a:defRPr>
            </a:lvl4pPr>
            <a:lvl5pPr marL="1371600" indent="0">
              <a:buNone/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013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20D2C0B1-5207-42FB-98FC-8C9B0408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4378026"/>
            <a:ext cx="3582768" cy="665368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>
                    <a:lumMod val="50000"/>
                  </a:schemeClr>
                </a:solidFill>
                <a:latin typeface="YACgEQNAr7w 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7542D00-4047-4522-A1E1-A6F049E0C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86" y="4321176"/>
            <a:ext cx="3640314" cy="360362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5">
                    <a:lumMod val="60000"/>
                    <a:lumOff val="40000"/>
                  </a:schemeClr>
                </a:solidFill>
                <a:latin typeface="YACgEQNAr7w 0"/>
              </a:defRPr>
            </a:lvl1pPr>
            <a:lvl2pPr marL="342900" indent="0">
              <a:buNone/>
              <a:defRPr b="1">
                <a:solidFill>
                  <a:schemeClr val="accent5">
                    <a:lumMod val="60000"/>
                    <a:lumOff val="40000"/>
                  </a:schemeClr>
                </a:solidFill>
                <a:latin typeface="YACgEQNAr7w 0"/>
              </a:defRPr>
            </a:lvl2pPr>
            <a:lvl3pPr marL="685800" indent="0">
              <a:buNone/>
              <a:defRPr b="1">
                <a:solidFill>
                  <a:schemeClr val="accent5">
                    <a:lumMod val="60000"/>
                    <a:lumOff val="40000"/>
                  </a:schemeClr>
                </a:solidFill>
                <a:latin typeface="YACgEQNAr7w 0"/>
              </a:defRPr>
            </a:lvl3pPr>
            <a:lvl4pPr marL="1028700" indent="0">
              <a:buNone/>
              <a:defRPr b="1">
                <a:solidFill>
                  <a:schemeClr val="accent5">
                    <a:lumMod val="60000"/>
                    <a:lumOff val="40000"/>
                  </a:schemeClr>
                </a:solidFill>
                <a:latin typeface="YACgEQNAr7w 0"/>
              </a:defRPr>
            </a:lvl4pPr>
            <a:lvl5pPr marL="1371600" indent="0">
              <a:buNone/>
              <a:defRPr b="1">
                <a:solidFill>
                  <a:schemeClr val="accent5">
                    <a:lumMod val="60000"/>
                    <a:lumOff val="40000"/>
                  </a:schemeClr>
                </a:solidFill>
                <a:latin typeface="YACgEQNAr7w 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02B06EE-FB08-470C-BF0B-C91BF278BB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643438"/>
            <a:ext cx="3657600" cy="3603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  <a:latin typeface="YACgEZulLoA 0"/>
              </a:defRPr>
            </a:lvl1pPr>
            <a:lvl2pPr marL="342900" indent="0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  <a:latin typeface="YACgEZulLoA 0"/>
              </a:defRPr>
            </a:lvl2pPr>
            <a:lvl3pPr marL="685800" indent="0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  <a:latin typeface="YACgEZulLoA 0"/>
              </a:defRPr>
            </a:lvl3pPr>
            <a:lvl4pPr marL="1028700" indent="0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  <a:latin typeface="YACgEZulLoA 0"/>
              </a:defRPr>
            </a:lvl4pPr>
            <a:lvl5pPr marL="1371600" indent="0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  <a:latin typeface="YACgEZulLoA 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1BD9EC5A-8067-4406-9DF5-31D0342779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245" y="404813"/>
            <a:ext cx="8045507" cy="368892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2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0560C-1FCC-4365-AD1A-55AE4B0D8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8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31FE28-C2C4-4F7D-B2CD-7B5710CAC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9488" y="1375576"/>
            <a:ext cx="3245024" cy="1264257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latin typeface="YACgEQY10lw 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93C0F0-9291-439A-AE49-67A044A80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2226" y="938213"/>
            <a:ext cx="3252286" cy="40481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  <a:lvl2pPr marL="342900" indent="0" algn="ctr">
              <a:buNone/>
              <a:defRPr sz="2800">
                <a:latin typeface="+mj-lt"/>
              </a:defRPr>
            </a:lvl2pPr>
            <a:lvl3pPr marL="685800" indent="0" algn="ctr">
              <a:buNone/>
              <a:defRPr sz="2800">
                <a:latin typeface="+mj-lt"/>
              </a:defRPr>
            </a:lvl3pPr>
            <a:lvl4pPr marL="1028700" indent="0" algn="ctr">
              <a:buNone/>
              <a:defRPr sz="2800">
                <a:latin typeface="+mj-lt"/>
              </a:defRPr>
            </a:lvl4pPr>
            <a:lvl5pPr marL="1371600" indent="0" algn="ctr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B9AD23-DAA2-4848-9394-6A771BF2A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246" y="3555821"/>
            <a:ext cx="4325508" cy="48661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3537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F50FCD-E399-4182-81D0-21BA29B15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1C750F8-ECA6-4F81-93B2-E82AB2EDB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1833" y="306990"/>
            <a:ext cx="4700335" cy="38047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3B9808F-0ADD-4BB5-A91B-18F4AD749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21163" y="1287462"/>
            <a:ext cx="4700337" cy="43995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defRPr>
            </a:lvl1pPr>
            <a:lvl2pPr marL="342900" indent="0" algn="ctr"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defRPr>
            </a:lvl2pPr>
            <a:lvl3pPr marL="685800" indent="0" algn="ctr"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defRPr>
            </a:lvl3pPr>
            <a:lvl4pPr marL="1028700" indent="0" algn="ctr"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defRPr>
            </a:lvl4pPr>
            <a:lvl5pPr marL="1371600" indent="0" algn="ctr"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74BD545-F285-444F-97CA-48924378C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3443288"/>
            <a:ext cx="4338638" cy="930275"/>
          </a:xfrm>
        </p:spPr>
        <p:txBody>
          <a:bodyPr anchor="b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4800">
                <a:latin typeface="Arial Black" panose="020B0A04020102020204" pitchFamily="34" charset="0"/>
              </a:defRPr>
            </a:lvl2pPr>
            <a:lvl3pPr marL="685800" indent="0">
              <a:buNone/>
              <a:defRPr sz="4800">
                <a:latin typeface="Arial Black" panose="020B0A04020102020204" pitchFamily="34" charset="0"/>
              </a:defRPr>
            </a:lvl3pPr>
            <a:lvl4pPr marL="1028700" indent="0">
              <a:buNone/>
              <a:defRPr sz="4800">
                <a:latin typeface="Arial Black" panose="020B0A04020102020204" pitchFamily="34" charset="0"/>
              </a:defRPr>
            </a:lvl4pPr>
            <a:lvl5pPr marL="1371600" indent="0">
              <a:buNone/>
              <a:defRPr sz="48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56E5AC1-DF0E-417A-BFC6-91B8FEB3E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0" y="687388"/>
            <a:ext cx="4699000" cy="600075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accent4">
                    <a:lumMod val="75000"/>
                  </a:schemeClr>
                </a:solidFill>
              </a:defRPr>
            </a:lvl1pPr>
            <a:lvl2pPr marL="342900" indent="0" algn="ctr">
              <a:buNone/>
              <a:defRPr sz="4800" b="1">
                <a:solidFill>
                  <a:schemeClr val="accent4">
                    <a:lumMod val="75000"/>
                  </a:schemeClr>
                </a:solidFill>
              </a:defRPr>
            </a:lvl2pPr>
            <a:lvl3pPr marL="685800" indent="0" algn="ctr">
              <a:buNone/>
              <a:defRPr sz="4800" b="1">
                <a:solidFill>
                  <a:schemeClr val="accent4">
                    <a:lumMod val="75000"/>
                  </a:schemeClr>
                </a:solidFill>
              </a:defRPr>
            </a:lvl3pPr>
            <a:lvl4pPr marL="1028700" indent="0" algn="ctr">
              <a:buNone/>
              <a:defRPr sz="4800" b="1">
                <a:solidFill>
                  <a:schemeClr val="accent4">
                    <a:lumMod val="75000"/>
                  </a:schemeClr>
                </a:solidFill>
              </a:defRPr>
            </a:lvl4pPr>
            <a:lvl5pPr marL="1371600" indent="0" algn="ctr">
              <a:buNone/>
              <a:defRPr sz="4800" b="1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231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057A6D-2BB3-4063-878C-9569C3767F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286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E3F99F-E302-4C66-BDB1-79ABE2BF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7" y="263361"/>
            <a:ext cx="4571999" cy="1366220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YACgESm-6i0 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4FBF4-1225-436F-A25D-35F46F6048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8396" y="2161421"/>
            <a:ext cx="3357103" cy="201076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YACgEYmuCJE 0"/>
              </a:defRPr>
            </a:lvl1pPr>
            <a:lvl2pPr marL="342900" indent="0" algn="l">
              <a:buNone/>
              <a:defRPr sz="3200" b="1">
                <a:solidFill>
                  <a:schemeClr val="bg1"/>
                </a:solidFill>
                <a:latin typeface="YACgEYmuCJE 0"/>
              </a:defRPr>
            </a:lvl2pPr>
            <a:lvl3pPr marL="685800" indent="0" algn="l">
              <a:buNone/>
              <a:defRPr sz="3200" b="1">
                <a:solidFill>
                  <a:schemeClr val="bg1"/>
                </a:solidFill>
                <a:latin typeface="YACgEYmuCJE 0"/>
              </a:defRPr>
            </a:lvl3pPr>
            <a:lvl4pPr marL="1028700" indent="0" algn="l">
              <a:buNone/>
              <a:defRPr sz="3200" b="1">
                <a:solidFill>
                  <a:schemeClr val="bg1"/>
                </a:solidFill>
                <a:latin typeface="YACgEYmuCJE 0"/>
              </a:defRPr>
            </a:lvl4pPr>
            <a:lvl5pPr marL="1371600" indent="0" algn="l">
              <a:buNone/>
              <a:defRPr sz="3200" b="1">
                <a:solidFill>
                  <a:schemeClr val="bg1"/>
                </a:solidFill>
                <a:latin typeface="YACgEYmuCJE 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027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05BDB85-2325-4D67-B896-479B6D2435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CEC72F9-1236-4DBA-8A4D-C7F5C8399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423" y="375678"/>
            <a:ext cx="6201283" cy="1850687"/>
          </a:xfrm>
        </p:spPr>
        <p:txBody>
          <a:bodyPr>
            <a:noAutofit/>
          </a:bodyPr>
          <a:lstStyle>
            <a:lvl1pPr algn="ctr">
              <a:defRPr sz="66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54DC5B3-24B5-4A8A-AE59-2A178BEAE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998" y="4187032"/>
            <a:ext cx="5508707" cy="58083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latin typeface="+mn-lt"/>
              </a:defRPr>
            </a:lvl2pPr>
            <a:lvl3pPr marL="685800" indent="0" algn="ctr">
              <a:buNone/>
              <a:defRPr>
                <a:latin typeface="+mn-lt"/>
              </a:defRPr>
            </a:lvl3pPr>
            <a:lvl4pPr marL="1028700" indent="0" algn="ctr">
              <a:buNone/>
              <a:defRPr>
                <a:latin typeface="+mn-lt"/>
              </a:defRPr>
            </a:lvl4pPr>
            <a:lvl5pPr marL="1371600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662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3BE13468-432E-4A91-BC7C-BBD04A728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id="{2E51C1A0-60BA-4532-8396-E23C01209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925895"/>
            <a:ext cx="4000500" cy="1109639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7182FD8-BE48-4C2F-9A4E-C5840BE091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230" y="216632"/>
            <a:ext cx="4723074" cy="554543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3200" b="1">
                <a:latin typeface="Franklin Gothic Medium" panose="020B0603020102020204" pitchFamily="34" charset="0"/>
              </a:defRPr>
            </a:lvl2pPr>
            <a:lvl3pPr marL="685800" indent="0" algn="ctr">
              <a:buNone/>
              <a:defRPr sz="3200" b="1">
                <a:latin typeface="Franklin Gothic Medium" panose="020B0603020102020204" pitchFamily="34" charset="0"/>
              </a:defRPr>
            </a:lvl3pPr>
            <a:lvl4pPr marL="1028700" indent="0" algn="ctr">
              <a:buNone/>
              <a:defRPr sz="3200" b="1">
                <a:latin typeface="Franklin Gothic Medium" panose="020B0603020102020204" pitchFamily="34" charset="0"/>
              </a:defRPr>
            </a:lvl4pPr>
            <a:lvl5pPr marL="1371600" indent="0" algn="ctr">
              <a:buNone/>
              <a:defRPr sz="3200" b="1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50E7F2F7-0DE1-4010-8CBE-FFEF657CD1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388"/>
            <a:ext cx="5133474" cy="5715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34290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68580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02870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137160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8615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E72A7FC-ED57-4EDF-86D2-72E398BE91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0862" y="0"/>
            <a:ext cx="4203138" cy="42702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84142DFC-65B1-4801-B561-D31C7353CA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176" y="2271712"/>
            <a:ext cx="4299075" cy="286627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itle 95">
            <a:extLst>
              <a:ext uri="{FF2B5EF4-FFF2-40B4-BE49-F238E27FC236}">
                <a16:creationId xmlns:a16="http://schemas.microsoft.com/office/drawing/2014/main" id="{3F29D33A-7DC2-414B-8442-9C021907C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352" y="1496791"/>
            <a:ext cx="4299076" cy="83130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2F830508-BF2C-44DD-930D-38F67028FD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6775" y="4419600"/>
            <a:ext cx="4467225" cy="719138"/>
          </a:xfrm>
        </p:spPr>
        <p:txBody>
          <a:bodyPr anchor="ctr">
            <a:noAutofit/>
          </a:bodyPr>
          <a:lstStyle>
            <a:lvl1pPr marL="0" indent="0">
              <a:buFont typeface="+mj-lt"/>
              <a:buNone/>
              <a:defRPr sz="6000" b="1" i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  <a:lvl2pPr marL="342900" indent="0">
              <a:buFont typeface="+mj-lt"/>
              <a:buNone/>
              <a:defRPr b="1" i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2pPr>
            <a:lvl3pPr marL="685800" indent="0">
              <a:buFont typeface="+mj-lt"/>
              <a:buNone/>
              <a:defRPr b="1" i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3pPr>
            <a:lvl4pPr marL="1028700" indent="0">
              <a:buFont typeface="+mj-lt"/>
              <a:buNone/>
              <a:defRPr b="1" i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4pPr>
            <a:lvl5pPr marL="1371600" indent="0">
              <a:buFont typeface="+mj-lt"/>
              <a:buNone/>
              <a:defRPr b="1" i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242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n-US" noProof="0" smtClean="0"/>
              <a:t>9/25/2019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61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7" r:id="rId5"/>
    <p:sldLayoutId id="2147483736" r:id="rId6"/>
    <p:sldLayoutId id="2147483738" r:id="rId7"/>
    <p:sldLayoutId id="2147483739" r:id="rId8"/>
    <p:sldLayoutId id="2147483740" r:id="rId9"/>
    <p:sldLayoutId id="2147483741" r:id="rId10"/>
    <p:sldLayoutId id="2147483722" r:id="rId11"/>
    <p:sldLayoutId id="2147483726" r:id="rId12"/>
    <p:sldLayoutId id="214748372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www.eventbrite.com/e/acs-indiana-section-open-meeting-tickets-72182528887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principalspov.blogspot.com/2014/11/feedback-and-communication-2-top-things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F0BFC06-E391-43B7-8825-8F4867B3A934}"/>
              </a:ext>
            </a:extLst>
          </p:cNvPr>
          <p:cNvSpPr txBox="1"/>
          <p:nvPr/>
        </p:nvSpPr>
        <p:spPr>
          <a:xfrm>
            <a:off x="111024" y="2678978"/>
            <a:ext cx="89528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sz="16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your local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Activities, impact,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6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other ACS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and drink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hors d’oeuvres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Beer, soft drinks,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16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ACS t-shirt to all members that attend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n-US" sz="16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October 10</a:t>
            </a:r>
            <a:r>
              <a:rPr lang="en-US" sz="1600" baseline="300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at:  </a:t>
            </a:r>
          </a:p>
          <a:p>
            <a:pPr marL="282575" lvl="1"/>
            <a:r>
              <a:rPr lang="en-US" sz="1400" dirty="0">
                <a:solidFill>
                  <a:srgbClr val="00BD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https://www.eventbrite.com/e/acs-indiana-section-open-meeting-tickets-72182528887</a:t>
            </a:r>
            <a:endParaRPr lang="en-US" sz="1400" dirty="0">
              <a:solidFill>
                <a:srgbClr val="00B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cost is $5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CA6E20-D55A-4370-B3E8-C13B1DAE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9" y="47562"/>
            <a:ext cx="3468925" cy="777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23CB6-1F78-482B-A90F-5F85C9E8F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781" y="2602418"/>
            <a:ext cx="1919309" cy="8821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545866-B5BB-4113-BE14-C651CF1E6204}"/>
              </a:ext>
            </a:extLst>
          </p:cNvPr>
          <p:cNvSpPr/>
          <p:nvPr/>
        </p:nvSpPr>
        <p:spPr>
          <a:xfrm>
            <a:off x="587222" y="714470"/>
            <a:ext cx="799503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3200" b="1" dirty="0">
                <a:solidFill>
                  <a:srgbClr val="003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HOUSE for MEMBERS &amp; Prospective Members</a:t>
            </a:r>
          </a:p>
          <a:p>
            <a:pPr algn="ctr"/>
            <a:r>
              <a:rPr lang="en-US" sz="20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October 17, 2019</a:t>
            </a:r>
          </a:p>
          <a:p>
            <a:pPr algn="ctr"/>
            <a:r>
              <a:rPr lang="en-US" sz="2000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– 7:30 pm</a:t>
            </a:r>
          </a:p>
          <a:p>
            <a:pPr algn="ctr"/>
            <a:r>
              <a:rPr lang="en-US" dirty="0">
                <a:solidFill>
                  <a:srgbClr val="D42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Center, 6320 Intech Way, Indianapolis, IN 46278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7B8CD-0576-4FB7-AB58-CD2653EB9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04048" y="2616529"/>
            <a:ext cx="1821180" cy="10287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48506-6907-4F9F-938E-ECA77F83C082}"/>
              </a:ext>
            </a:extLst>
          </p:cNvPr>
          <p:cNvGrpSpPr/>
          <p:nvPr/>
        </p:nvGrpSpPr>
        <p:grpSpPr>
          <a:xfrm>
            <a:off x="5470189" y="3546974"/>
            <a:ext cx="1809247" cy="1042988"/>
            <a:chOff x="5599669" y="-1789802"/>
            <a:chExt cx="1809247" cy="1042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349A80-213E-4CAC-BAF4-5A501395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9669" y="-1789389"/>
              <a:ext cx="921544" cy="104155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F117B4-8CF8-4A22-BC78-DD755D54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8801" y="-1789802"/>
              <a:ext cx="920115" cy="1042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52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_InvitationsHolidays_Wide__Win32_SL_v2" id="{E1E1A606-5336-402D-86B2-35FFA367FD0A}" vid="{E91A91D7-80F3-4688-8D87-421354DBAE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b2ae4f1-37fe-4738-9545-b02e4ad579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C4B4661300145AFD3DBBBFA4E83DE" ma:contentTypeVersion="10" ma:contentTypeDescription="Create a new document." ma:contentTypeScope="" ma:versionID="d1db7eed15629895e07fdf7d6a2987a5">
  <xsd:schema xmlns:xsd="http://www.w3.org/2001/XMLSchema" xmlns:xs="http://www.w3.org/2001/XMLSchema" xmlns:p="http://schemas.microsoft.com/office/2006/metadata/properties" xmlns:ns3="db2ae4f1-37fe-4738-9545-b02e4ad57909" targetNamespace="http://schemas.microsoft.com/office/2006/metadata/properties" ma:root="true" ma:fieldsID="6654f5eb4b10f525f39146322cda2c38" ns3:_="">
    <xsd:import namespace="db2ae4f1-37fe-4738-9545-b02e4ad579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e4f1-37fe-4738-9545-b02e4ad57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EDB74-3E27-4005-988D-F3E187E9B1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db2ae4f1-37fe-4738-9545-b02e4ad57909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FD6DFE-4639-4053-AE4D-BED88B220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A6B7A-DC31-42F3-90A7-872196E90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ae4f1-37fe-4738-9545-b02e4ad57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Instagram invitations and holidays landscape </Template>
  <TotalTime>0</TotalTime>
  <Words>85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2" baseType="lpstr">
      <vt:lpstr>PMingLiU-ExtB</vt:lpstr>
      <vt:lpstr>Arial</vt:lpstr>
      <vt:lpstr>Arial Black</vt:lpstr>
      <vt:lpstr>Arial Narrow</vt:lpstr>
      <vt:lpstr>Calibri</vt:lpstr>
      <vt:lpstr>Calibri Light</vt:lpstr>
      <vt:lpstr>Candara</vt:lpstr>
      <vt:lpstr>Corbel</vt:lpstr>
      <vt:lpstr>Dubai</vt:lpstr>
      <vt:lpstr>Franklin Gothic Medium</vt:lpstr>
      <vt:lpstr>Lucida Sans Unicode</vt:lpstr>
      <vt:lpstr>Open Sans</vt:lpstr>
      <vt:lpstr>Segoe UI</vt:lpstr>
      <vt:lpstr>TH SarabunPSK</vt:lpstr>
      <vt:lpstr>Verdana Pro Cond Light</vt:lpstr>
      <vt:lpstr>YACgEQNAr7w 0</vt:lpstr>
      <vt:lpstr>YACgEQY10lw 0</vt:lpstr>
      <vt:lpstr>YACgESm-6i0 0</vt:lpstr>
      <vt:lpstr>YACgEYmuCJE 0</vt:lpstr>
      <vt:lpstr>YACgEZulLoA 0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2019-09-10T01:16:28Z</dcterms:created>
  <dcterms:modified xsi:type="dcterms:W3CDTF">2019-09-25T23:58:12Z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0x01010007DC4B4661300145AFD3DBBBFA4E83DE</vt:lpwstr>
  </property>
</Properties>
</file>